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900" r:id="rId3"/>
    <p:sldId id="892" r:id="rId4"/>
    <p:sldId id="897" r:id="rId5"/>
    <p:sldId id="901" r:id="rId6"/>
    <p:sldId id="898" r:id="rId7"/>
    <p:sldId id="902" r:id="rId8"/>
    <p:sldId id="899" r:id="rId9"/>
    <p:sldId id="27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CC4A56-4435-49A5-93CA-DEBD9F2BC76D}">
          <p14:sldIdLst/>
        </p14:section>
        <p14:section name="Modéles de diapositive" id="{85A2A973-3EEF-4B9E-9140-1E7BD14D3EDA}">
          <p14:sldIdLst>
            <p14:sldId id="257"/>
            <p14:sldId id="900"/>
            <p14:sldId id="892"/>
            <p14:sldId id="897"/>
            <p14:sldId id="901"/>
            <p14:sldId id="898"/>
            <p14:sldId id="902"/>
            <p14:sldId id="899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75C"/>
    <a:srgbClr val="2C2E3C"/>
    <a:srgbClr val="F2F2F2"/>
    <a:srgbClr val="4FB274"/>
    <a:srgbClr val="F7F9FF"/>
    <a:srgbClr val="1C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4660" autoAdjust="0"/>
  </p:normalViewPr>
  <p:slideViewPr>
    <p:cSldViewPr snapToGrid="0">
      <p:cViewPr varScale="1">
        <p:scale>
          <a:sx n="44" d="100"/>
          <a:sy n="44" d="100"/>
        </p:scale>
        <p:origin x="629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923D-30F7-49C5-9022-45ED9B363B34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CB65E-69F0-42BC-92F1-FB51E4A142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9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1" name="Shape 11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25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87817-15C7-4441-83D6-05C716086CCF}"/>
              </a:ext>
            </a:extLst>
          </p:cNvPr>
          <p:cNvSpPr/>
          <p:nvPr userDrawn="1"/>
        </p:nvSpPr>
        <p:spPr>
          <a:xfrm>
            <a:off x="0" y="0"/>
            <a:ext cx="24384000" cy="228341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BAB520F-84B1-4E47-BB60-67079F73857F}"/>
              </a:ext>
            </a:extLst>
          </p:cNvPr>
          <p:cNvSpPr/>
          <p:nvPr userDrawn="1"/>
        </p:nvSpPr>
        <p:spPr>
          <a:xfrm>
            <a:off x="6559826" y="2454842"/>
            <a:ext cx="1782417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50507" y="1589830"/>
            <a:ext cx="480902" cy="3385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9BAE77F-62AA-4462-B09B-7B677878044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25918" y="731040"/>
            <a:ext cx="199413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600">
                <a:solidFill>
                  <a:srgbClr val="F7F9FF"/>
                </a:solidFill>
                <a:latin typeface="+mj-lt"/>
                <a:ea typeface="Roboto Black"/>
                <a:cs typeface="Roboto Black"/>
                <a:sym typeface="Roboto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3A73A-CE46-48D8-A2B1-8F4CA5151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5613" y="3100388"/>
            <a:ext cx="21929725" cy="86280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4956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87817-15C7-4441-83D6-05C716086CCF}"/>
              </a:ext>
            </a:extLst>
          </p:cNvPr>
          <p:cNvSpPr/>
          <p:nvPr userDrawn="1"/>
        </p:nvSpPr>
        <p:spPr>
          <a:xfrm>
            <a:off x="0" y="0"/>
            <a:ext cx="24384000" cy="228341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BAB520F-84B1-4E47-BB60-67079F73857F}"/>
              </a:ext>
            </a:extLst>
          </p:cNvPr>
          <p:cNvSpPr/>
          <p:nvPr userDrawn="1"/>
        </p:nvSpPr>
        <p:spPr>
          <a:xfrm>
            <a:off x="6559826" y="2454842"/>
            <a:ext cx="1782417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50507" y="1589830"/>
            <a:ext cx="480902" cy="3385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9BAE77F-62AA-4462-B09B-7B677878044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25918" y="731040"/>
            <a:ext cx="199413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600">
                <a:solidFill>
                  <a:srgbClr val="F7F9FF"/>
                </a:solidFill>
                <a:latin typeface="+mj-lt"/>
                <a:ea typeface="Roboto Black"/>
                <a:cs typeface="Roboto Black"/>
                <a:sym typeface="Roboto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3A73A-CE46-48D8-A2B1-8F4CA5151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5613" y="3100388"/>
            <a:ext cx="9434223" cy="86280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490F415-8EB6-5AD9-08F0-A2A61CC34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92000" y="3100388"/>
            <a:ext cx="9434223" cy="86280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297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87817-15C7-4441-83D6-05C716086CCF}"/>
              </a:ext>
            </a:extLst>
          </p:cNvPr>
          <p:cNvSpPr/>
          <p:nvPr userDrawn="1"/>
        </p:nvSpPr>
        <p:spPr>
          <a:xfrm>
            <a:off x="0" y="0"/>
            <a:ext cx="24384000" cy="228341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BAB520F-84B1-4E47-BB60-67079F73857F}"/>
              </a:ext>
            </a:extLst>
          </p:cNvPr>
          <p:cNvSpPr/>
          <p:nvPr userDrawn="1"/>
        </p:nvSpPr>
        <p:spPr>
          <a:xfrm>
            <a:off x="6559826" y="2454842"/>
            <a:ext cx="1782417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50507" y="1589830"/>
            <a:ext cx="480902" cy="3385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9BAE77F-62AA-4462-B09B-7B677878044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25918" y="731040"/>
            <a:ext cx="199413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600">
                <a:solidFill>
                  <a:srgbClr val="F7F9FF"/>
                </a:solidFill>
                <a:latin typeface="+mj-lt"/>
                <a:ea typeface="Roboto Black"/>
                <a:cs typeface="Roboto Black"/>
                <a:sym typeface="Roboto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3A73A-CE46-48D8-A2B1-8F4CA5151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5613" y="3823860"/>
            <a:ext cx="9434223" cy="790459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1490F415-8EB6-5AD9-08F0-A2A61CC34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92000" y="3823860"/>
            <a:ext cx="9434223" cy="790459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32BBF53-C708-B850-6357-90468E725D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5613" y="2748376"/>
            <a:ext cx="9434222" cy="92999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4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j-lt"/>
                <a:ea typeface="Roboto Black"/>
                <a:cs typeface="Roboto Black"/>
                <a:sym typeface="Helvetica Neue"/>
              </a:defRPr>
            </a:lvl1pPr>
          </a:lstStyle>
          <a:p>
            <a:pPr algn="ctr"/>
            <a:r>
              <a:rPr lang="fr-FR" dirty="0"/>
              <a:t>Sous-titre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6C14A08-96EA-4A61-9A5B-A263095CB8E2}"/>
              </a:ext>
            </a:extLst>
          </p:cNvPr>
          <p:cNvCxnSpPr/>
          <p:nvPr userDrawn="1"/>
        </p:nvCxnSpPr>
        <p:spPr>
          <a:xfrm>
            <a:off x="1725612" y="3652429"/>
            <a:ext cx="9434224" cy="0"/>
          </a:xfrm>
          <a:prstGeom prst="line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3F74362-A159-73C8-684C-EACA564907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0" y="2748376"/>
            <a:ext cx="9434222" cy="929999"/>
          </a:xfrm>
          <a:prstGeom prst="rect">
            <a:avLst/>
          </a:prstGeom>
        </p:spPr>
        <p:txBody>
          <a:bodyPr/>
          <a:lstStyle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04250" algn="l"/>
              </a:tabLst>
              <a:defRPr kumimoji="0" lang="en-US" sz="44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+mj-lt"/>
                <a:ea typeface="Roboto Black"/>
                <a:cs typeface="Roboto Black"/>
                <a:sym typeface="Helvetica Neue"/>
              </a:defRPr>
            </a:lvl1pPr>
          </a:lstStyle>
          <a:p>
            <a:pPr algn="ctr"/>
            <a:r>
              <a:rPr lang="fr-FR" dirty="0"/>
              <a:t>Sous-titre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5AEC59A-6C2A-BB72-2A57-BBA380FF8691}"/>
              </a:ext>
            </a:extLst>
          </p:cNvPr>
          <p:cNvCxnSpPr/>
          <p:nvPr userDrawn="1"/>
        </p:nvCxnSpPr>
        <p:spPr>
          <a:xfrm>
            <a:off x="12191999" y="3652429"/>
            <a:ext cx="9434224" cy="0"/>
          </a:xfrm>
          <a:prstGeom prst="line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6787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487817-15C7-4441-83D6-05C716086CCF}"/>
              </a:ext>
            </a:extLst>
          </p:cNvPr>
          <p:cNvSpPr/>
          <p:nvPr userDrawn="1"/>
        </p:nvSpPr>
        <p:spPr>
          <a:xfrm>
            <a:off x="0" y="0"/>
            <a:ext cx="24384000" cy="228341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0BAB520F-84B1-4E47-BB60-67079F73857F}"/>
              </a:ext>
            </a:extLst>
          </p:cNvPr>
          <p:cNvSpPr/>
          <p:nvPr userDrawn="1"/>
        </p:nvSpPr>
        <p:spPr>
          <a:xfrm>
            <a:off x="6559826" y="2454842"/>
            <a:ext cx="1782417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50507" y="1589830"/>
            <a:ext cx="480902" cy="3385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89BAE77F-62AA-4462-B09B-7B677878044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25918" y="935334"/>
            <a:ext cx="199413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600">
                <a:solidFill>
                  <a:srgbClr val="F7F9FF"/>
                </a:solidFill>
                <a:latin typeface="+mj-lt"/>
                <a:ea typeface="Roboto Black"/>
                <a:cs typeface="Roboto Black"/>
                <a:sym typeface="Roboto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7" name="Styles come and go.…">
            <a:extLst>
              <a:ext uri="{FF2B5EF4-FFF2-40B4-BE49-F238E27FC236}">
                <a16:creationId xmlns:a16="http://schemas.microsoft.com/office/drawing/2014/main" id="{191FB252-9F4C-4512-829B-5784952D4F56}"/>
              </a:ext>
            </a:extLst>
          </p:cNvPr>
          <p:cNvSpPr txBox="1"/>
          <p:nvPr userDrawn="1"/>
        </p:nvSpPr>
        <p:spPr>
          <a:xfrm>
            <a:off x="1725613" y="398712"/>
            <a:ext cx="2234586" cy="536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fr-FR" sz="3200" dirty="0">
                <a:solidFill>
                  <a:schemeClr val="bg1"/>
                </a:solidFill>
                <a:latin typeface="+mn-lt"/>
              </a:rPr>
              <a:t>SOMMAIRE</a:t>
            </a:r>
            <a:endParaRPr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B3B5207-175C-4893-AFAA-1FBBE1BA6EF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725613" y="2981325"/>
            <a:ext cx="21869400" cy="8588375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1200"/>
              </a:spcAft>
              <a:buFontTx/>
              <a:buNone/>
              <a:defRPr sz="3200">
                <a:solidFill>
                  <a:schemeClr val="tx2"/>
                </a:solidFill>
                <a:latin typeface="+mn-lt"/>
              </a:defRPr>
            </a:lvl1pPr>
            <a:lvl2pPr marL="0" indent="0" algn="l">
              <a:buFont typeface="+mj-lt"/>
              <a:buNone/>
              <a:defRPr>
                <a:solidFill>
                  <a:schemeClr val="tx2"/>
                </a:solidFill>
              </a:defRPr>
            </a:lvl2pPr>
            <a:lvl3pPr marL="0" indent="0" algn="l">
              <a:buFont typeface="+mj-lt"/>
              <a:buNone/>
              <a:defRPr>
                <a:solidFill>
                  <a:schemeClr val="tx2"/>
                </a:solidFill>
              </a:defRPr>
            </a:lvl3pPr>
            <a:lvl4pPr marL="0" indent="0" algn="l">
              <a:buFont typeface="+mj-lt"/>
              <a:buNone/>
              <a:defRPr>
                <a:solidFill>
                  <a:schemeClr val="tx2"/>
                </a:solidFill>
              </a:defRPr>
            </a:lvl4pPr>
            <a:lvl5pPr marL="0" indent="0" algn="l">
              <a:buFont typeface="+mj-lt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r>
              <a:rPr lang="fr-FR" dirty="0"/>
              <a:t>DEUXIÈME NIVEAU</a:t>
            </a:r>
          </a:p>
          <a:p>
            <a:pPr lvl="0"/>
            <a:r>
              <a:rPr lang="fr-FR" dirty="0"/>
              <a:t>TROISIÈME NIVEAU</a:t>
            </a:r>
          </a:p>
          <a:p>
            <a:pPr lvl="0"/>
            <a:r>
              <a:rPr lang="fr-FR" dirty="0"/>
              <a:t>QUATRIÈME NIVEAU</a:t>
            </a:r>
          </a:p>
          <a:p>
            <a:pPr lv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1487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Replace">
            <a:extLst>
              <a:ext uri="{FF2B5EF4-FFF2-40B4-BE49-F238E27FC236}">
                <a16:creationId xmlns:a16="http://schemas.microsoft.com/office/drawing/2014/main" id="{269A7DAB-D2F5-4E2F-93A4-275179CEEA4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508000"/>
            <a:ext cx="23368000" cy="12700000"/>
          </a:xfrm>
          <a:custGeom>
            <a:avLst/>
            <a:gdLst>
              <a:gd name="connsiteX0" fmla="*/ 0 w 23368000"/>
              <a:gd name="connsiteY0" fmla="*/ 0 h 12700000"/>
              <a:gd name="connsiteX1" fmla="*/ 23368000 w 23368000"/>
              <a:gd name="connsiteY1" fmla="*/ 0 h 12700000"/>
              <a:gd name="connsiteX2" fmla="*/ 23368000 w 23368000"/>
              <a:gd name="connsiteY2" fmla="*/ 12700000 h 12700000"/>
              <a:gd name="connsiteX3" fmla="*/ 0 w 23368000"/>
              <a:gd name="connsiteY3" fmla="*/ 12700000 h 1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0" h="12700000">
                <a:moveTo>
                  <a:pt x="0" y="0"/>
                </a:moveTo>
                <a:lnTo>
                  <a:pt x="23368000" y="0"/>
                </a:lnTo>
                <a:lnTo>
                  <a:pt x="23368000" y="12700000"/>
                </a:lnTo>
                <a:lnTo>
                  <a:pt x="0" y="1270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0873C8-D1B2-4626-B549-6FDEF19AD0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874000" y="0"/>
            <a:ext cx="16510000" cy="13716001"/>
          </a:xfrm>
          <a:custGeom>
            <a:avLst/>
            <a:gdLst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3756025 w 16510000"/>
              <a:gd name="connsiteY3" fmla="*/ 1371473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0000" h="13716001">
                <a:moveTo>
                  <a:pt x="0" y="0"/>
                </a:moveTo>
                <a:lnTo>
                  <a:pt x="16510000" y="0"/>
                </a:lnTo>
                <a:lnTo>
                  <a:pt x="16510000" y="13716001"/>
                </a:lnTo>
                <a:lnTo>
                  <a:pt x="3756025" y="1371473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851980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9C2107-0C4A-4E31-9978-59464F992652}"/>
              </a:ext>
            </a:extLst>
          </p:cNvPr>
          <p:cNvSpPr/>
          <p:nvPr userDrawn="1"/>
        </p:nvSpPr>
        <p:spPr>
          <a:xfrm>
            <a:off x="0" y="0"/>
            <a:ext cx="24384000" cy="228341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1D3CA64F-1239-4C33-959E-7B5434F0DAA0}"/>
              </a:ext>
            </a:extLst>
          </p:cNvPr>
          <p:cNvSpPr/>
          <p:nvPr userDrawn="1"/>
        </p:nvSpPr>
        <p:spPr>
          <a:xfrm>
            <a:off x="6559826" y="2454842"/>
            <a:ext cx="1782417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5A13615-D47F-49DE-B3CA-9660C1CF8CFF}"/>
              </a:ext>
            </a:extLst>
          </p:cNvPr>
          <p:cNvSpPr txBox="1">
            <a:spLocks/>
          </p:cNvSpPr>
          <p:nvPr userDrawn="1"/>
        </p:nvSpPr>
        <p:spPr>
          <a:xfrm>
            <a:off x="23473935" y="1606455"/>
            <a:ext cx="533800" cy="3385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Bold"/>
                <a:ea typeface="Roboto Bold"/>
                <a:cs typeface="Roboto Bold"/>
                <a:sym typeface="Roboto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fr-FR" smtClean="0">
                <a:latin typeface="+mj-lt"/>
              </a:rPr>
              <a:pPr/>
              <a:t>‹N°›</a:t>
            </a:fld>
            <a:endParaRPr lang="fr-FR" dirty="0">
              <a:latin typeface="+mj-lt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50B54-1507-42D3-9CD4-55090464C6B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699059" y="2288247"/>
            <a:ext cx="9684941" cy="11427752"/>
          </a:xfrm>
          <a:custGeom>
            <a:avLst/>
            <a:gdLst>
              <a:gd name="connsiteX0" fmla="*/ 0 w 9684941"/>
              <a:gd name="connsiteY0" fmla="*/ 0 h 11427752"/>
              <a:gd name="connsiteX1" fmla="*/ 9684941 w 9684941"/>
              <a:gd name="connsiteY1" fmla="*/ 0 h 11427752"/>
              <a:gd name="connsiteX2" fmla="*/ 9684941 w 9684941"/>
              <a:gd name="connsiteY2" fmla="*/ 11427752 h 11427752"/>
              <a:gd name="connsiteX3" fmla="*/ 0 w 9684941"/>
              <a:gd name="connsiteY3" fmla="*/ 11427752 h 1142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4941" h="11427752">
                <a:moveTo>
                  <a:pt x="0" y="0"/>
                </a:moveTo>
                <a:lnTo>
                  <a:pt x="9684941" y="0"/>
                </a:lnTo>
                <a:lnTo>
                  <a:pt x="9684941" y="11427752"/>
                </a:lnTo>
                <a:lnTo>
                  <a:pt x="0" y="11427752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8E42D478-0F5E-4E4A-A1A0-FF15B05909A9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725918" y="731040"/>
            <a:ext cx="199413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600">
                <a:solidFill>
                  <a:srgbClr val="F7F9FF"/>
                </a:solidFill>
                <a:latin typeface="+mj-lt"/>
                <a:ea typeface="Roboto Black"/>
                <a:cs typeface="Roboto Black"/>
                <a:sym typeface="Roboto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0B12A84-DA90-469C-B65A-87AD69CA70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5614" y="3100388"/>
            <a:ext cx="11890996" cy="86280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71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286327-7165-40EB-A6E8-6BA1C45AFCAD}"/>
              </a:ext>
            </a:extLst>
          </p:cNvPr>
          <p:cNvSpPr/>
          <p:nvPr userDrawn="1"/>
        </p:nvSpPr>
        <p:spPr>
          <a:xfrm>
            <a:off x="0" y="0"/>
            <a:ext cx="24384000" cy="2283412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7F80255D-4BAC-4903-A927-DE4BDD967BCC}"/>
              </a:ext>
            </a:extLst>
          </p:cNvPr>
          <p:cNvSpPr/>
          <p:nvPr userDrawn="1"/>
        </p:nvSpPr>
        <p:spPr>
          <a:xfrm>
            <a:off x="6559826" y="2454842"/>
            <a:ext cx="1782417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C7D96F2E-E8E3-494C-B373-44A4F96F633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500384" y="1606455"/>
            <a:ext cx="480902" cy="3385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C324AE2-EDF9-441B-9C88-E01ECAC05CB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372"/>
            <a:ext cx="4826000" cy="13709254"/>
          </a:xfrm>
          <a:custGeom>
            <a:avLst/>
            <a:gdLst>
              <a:gd name="connsiteX0" fmla="*/ 0 w 4826000"/>
              <a:gd name="connsiteY0" fmla="*/ 0 h 13709254"/>
              <a:gd name="connsiteX1" fmla="*/ 4826000 w 4826000"/>
              <a:gd name="connsiteY1" fmla="*/ 0 h 13709254"/>
              <a:gd name="connsiteX2" fmla="*/ 4826000 w 4826000"/>
              <a:gd name="connsiteY2" fmla="*/ 13709254 h 13709254"/>
              <a:gd name="connsiteX3" fmla="*/ 0 w 4826000"/>
              <a:gd name="connsiteY3" fmla="*/ 13709254 h 137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13709254">
                <a:moveTo>
                  <a:pt x="0" y="0"/>
                </a:moveTo>
                <a:lnTo>
                  <a:pt x="4826000" y="0"/>
                </a:lnTo>
                <a:lnTo>
                  <a:pt x="4826000" y="13709254"/>
                </a:lnTo>
                <a:lnTo>
                  <a:pt x="0" y="13709254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5774F1E-D67E-4A46-A547-09B819C31E25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5959988" y="731040"/>
            <a:ext cx="1624402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6600">
                <a:solidFill>
                  <a:srgbClr val="F7F9FF"/>
                </a:solidFill>
                <a:latin typeface="+mj-lt"/>
                <a:ea typeface="Roboto Black"/>
                <a:cs typeface="Roboto Black"/>
                <a:sym typeface="Roboto Black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2ABB002-2C09-4EB3-A83B-22C439661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9684" y="3100388"/>
            <a:ext cx="17540700" cy="8628062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2"/>
                </a:solidFill>
                <a:latin typeface="+mn-lt"/>
              </a:defRPr>
            </a:lvl1pPr>
            <a:lvl2pPr marL="685800" indent="-685800" algn="l">
              <a:buClr>
                <a:schemeClr val="accent4"/>
              </a:buClr>
              <a:buFont typeface="Wingdings" panose="05000000000000000000" pitchFamily="2" charset="2"/>
              <a:buChar char="§"/>
              <a:defRPr sz="3200">
                <a:solidFill>
                  <a:schemeClr val="tx2"/>
                </a:solidFill>
                <a:latin typeface="+mj-lt"/>
              </a:defRPr>
            </a:lvl2pPr>
            <a:lvl3pPr marL="685800" indent="-685800" algn="l"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38337" indent="-685800" algn="l" defTabSz="804863">
              <a:buClr>
                <a:schemeClr val="accent4"/>
              </a:buClr>
              <a:buFont typeface="Arial" panose="020B0604020202020204" pitchFamily="34" charset="0"/>
              <a:buChar char="•"/>
              <a:defRPr sz="3600">
                <a:solidFill>
                  <a:schemeClr val="tx2"/>
                </a:solidFill>
                <a:latin typeface="+mn-lt"/>
              </a:defRPr>
            </a:lvl4pPr>
            <a:lvl5pPr marL="2682875" indent="-685800" algn="l">
              <a:buClr>
                <a:schemeClr val="accent4"/>
              </a:buClr>
              <a:buFont typeface="Wingdings" panose="05000000000000000000" pitchFamily="2" charset="2"/>
              <a:buChar char="ü"/>
              <a:defRPr sz="3200">
                <a:solidFill>
                  <a:schemeClr val="tx2"/>
                </a:solidFill>
                <a:latin typeface="+mn-lt"/>
              </a:defRPr>
            </a:lvl5pPr>
            <a:lvl6pPr marL="3398838" indent="-436563" algn="l">
              <a:buClr>
                <a:schemeClr val="accent4"/>
              </a:buClr>
              <a:buFontTx/>
              <a:buChar char="−"/>
              <a:tabLst>
                <a:tab pos="3398838" algn="l"/>
              </a:tabLst>
              <a:defRPr sz="2800">
                <a:solidFill>
                  <a:schemeClr val="tx2"/>
                </a:solidFill>
                <a:latin typeface="+mn-lt"/>
              </a:defRPr>
            </a:lvl6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  <a:p>
            <a:pPr lvl="5"/>
            <a:endParaRPr lang="fr-FR" dirty="0"/>
          </a:p>
          <a:p>
            <a:pPr lvl="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841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0758922-4CD2-40F9-8396-BFACCEA383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6095999"/>
            <a:ext cx="9753600" cy="7620000"/>
          </a:xfrm>
          <a:custGeom>
            <a:avLst/>
            <a:gdLst>
              <a:gd name="connsiteX0" fmla="*/ 0 w 9753600"/>
              <a:gd name="connsiteY0" fmla="*/ 0 h 7620000"/>
              <a:gd name="connsiteX1" fmla="*/ 9753600 w 9753600"/>
              <a:gd name="connsiteY1" fmla="*/ 0 h 7620000"/>
              <a:gd name="connsiteX2" fmla="*/ 9753600 w 9753600"/>
              <a:gd name="connsiteY2" fmla="*/ 7620000 h 7620000"/>
              <a:gd name="connsiteX3" fmla="*/ 0 w 9753600"/>
              <a:gd name="connsiteY3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600" h="7620000">
                <a:moveTo>
                  <a:pt x="0" y="0"/>
                </a:moveTo>
                <a:lnTo>
                  <a:pt x="9753600" y="0"/>
                </a:lnTo>
                <a:lnTo>
                  <a:pt x="97536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BE502-953E-4F29-9724-3F23E7042C3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3600" y="6095999"/>
            <a:ext cx="4876800" cy="7620000"/>
          </a:xfrm>
          <a:custGeom>
            <a:avLst/>
            <a:gdLst>
              <a:gd name="connsiteX0" fmla="*/ 0 w 4876800"/>
              <a:gd name="connsiteY0" fmla="*/ 0 h 7620000"/>
              <a:gd name="connsiteX1" fmla="*/ 4876800 w 4876800"/>
              <a:gd name="connsiteY1" fmla="*/ 0 h 7620000"/>
              <a:gd name="connsiteX2" fmla="*/ 4876800 w 4876800"/>
              <a:gd name="connsiteY2" fmla="*/ 7620000 h 7620000"/>
              <a:gd name="connsiteX3" fmla="*/ 0 w 4876800"/>
              <a:gd name="connsiteY3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7620000">
                <a:moveTo>
                  <a:pt x="0" y="0"/>
                </a:moveTo>
                <a:lnTo>
                  <a:pt x="4876800" y="0"/>
                </a:lnTo>
                <a:lnTo>
                  <a:pt x="4876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6C05FE-108F-4F67-9E32-36736032555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630400" y="6095999"/>
            <a:ext cx="4876800" cy="7620000"/>
          </a:xfrm>
          <a:custGeom>
            <a:avLst/>
            <a:gdLst>
              <a:gd name="connsiteX0" fmla="*/ 0 w 4876800"/>
              <a:gd name="connsiteY0" fmla="*/ 0 h 7620000"/>
              <a:gd name="connsiteX1" fmla="*/ 4876800 w 4876800"/>
              <a:gd name="connsiteY1" fmla="*/ 0 h 7620000"/>
              <a:gd name="connsiteX2" fmla="*/ 4876800 w 4876800"/>
              <a:gd name="connsiteY2" fmla="*/ 7620000 h 7620000"/>
              <a:gd name="connsiteX3" fmla="*/ 0 w 4876800"/>
              <a:gd name="connsiteY3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7620000">
                <a:moveTo>
                  <a:pt x="0" y="0"/>
                </a:moveTo>
                <a:lnTo>
                  <a:pt x="4876800" y="0"/>
                </a:lnTo>
                <a:lnTo>
                  <a:pt x="4876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70B67-7B78-4C2C-A641-4CA92EB5775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507200" y="6095999"/>
            <a:ext cx="4876800" cy="7620000"/>
          </a:xfrm>
          <a:custGeom>
            <a:avLst/>
            <a:gdLst>
              <a:gd name="connsiteX0" fmla="*/ 0 w 4876800"/>
              <a:gd name="connsiteY0" fmla="*/ 0 h 7620000"/>
              <a:gd name="connsiteX1" fmla="*/ 4876800 w 4876800"/>
              <a:gd name="connsiteY1" fmla="*/ 0 h 7620000"/>
              <a:gd name="connsiteX2" fmla="*/ 4876800 w 4876800"/>
              <a:gd name="connsiteY2" fmla="*/ 7620000 h 7620000"/>
              <a:gd name="connsiteX3" fmla="*/ 0 w 4876800"/>
              <a:gd name="connsiteY3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7620000">
                <a:moveTo>
                  <a:pt x="0" y="0"/>
                </a:moveTo>
                <a:lnTo>
                  <a:pt x="4876800" y="0"/>
                </a:lnTo>
                <a:lnTo>
                  <a:pt x="4876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586579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-4" y="12453852"/>
            <a:ext cx="24384004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RUNDO"/>
          <p:cNvSpPr txBox="1"/>
          <p:nvPr/>
        </p:nvSpPr>
        <p:spPr>
          <a:xfrm>
            <a:off x="643165" y="12898914"/>
            <a:ext cx="23419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400" dirty="0">
                <a:solidFill>
                  <a:schemeClr val="accent3"/>
                </a:solidFill>
                <a:latin typeface="+mj-lt"/>
              </a:rPr>
              <a:t>Carnot </a:t>
            </a:r>
            <a:r>
              <a:rPr lang="fr-FR" sz="2400" dirty="0" err="1">
                <a:solidFill>
                  <a:schemeClr val="accent3"/>
                </a:solidFill>
                <a:latin typeface="+mj-lt"/>
              </a:rPr>
              <a:t>ISIFoR</a:t>
            </a:r>
            <a:endParaRPr lang="fr-FR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Line"/>
          <p:cNvSpPr/>
          <p:nvPr/>
        </p:nvSpPr>
        <p:spPr>
          <a:xfrm>
            <a:off x="23574184" y="1262147"/>
            <a:ext cx="809816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73935" y="632420"/>
            <a:ext cx="533800" cy="3385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200" b="0">
                <a:solidFill>
                  <a:schemeClr val="accent3"/>
                </a:solidFill>
                <a:latin typeface="+mj-lt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41959DE4-A1D9-42AD-B0BA-2967C27AED5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1715" y="11872176"/>
            <a:ext cx="2979120" cy="121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5" r:id="rId3"/>
    <p:sldLayoutId id="2147483803" r:id="rId4"/>
    <p:sldLayoutId id="2147483655" r:id="rId5"/>
    <p:sldLayoutId id="2147483663" r:id="rId6"/>
    <p:sldLayoutId id="2147483667" r:id="rId7"/>
    <p:sldLayoutId id="2147483668" r:id="rId8"/>
    <p:sldLayoutId id="2147483671" r:id="rId9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8DFFDB82-E29D-457A-B6AB-9F9D126B4C1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4373216"/>
            <a:ext cx="23368000" cy="7345430"/>
          </a:xfrm>
        </p:spPr>
      </p:pic>
      <p:sp>
        <p:nvSpPr>
          <p:cNvPr id="1197" name="Rectangle"/>
          <p:cNvSpPr/>
          <p:nvPr/>
        </p:nvSpPr>
        <p:spPr>
          <a:xfrm>
            <a:off x="508000" y="4373216"/>
            <a:ext cx="23368000" cy="7345429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99" name="Agenda"/>
          <p:cNvSpPr txBox="1"/>
          <p:nvPr/>
        </p:nvSpPr>
        <p:spPr>
          <a:xfrm>
            <a:off x="9963891" y="2189213"/>
            <a:ext cx="13912109" cy="154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0000" b="0">
                <a:solidFill>
                  <a:srgbClr val="F7F9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>
              <a:lnSpc>
                <a:spcPts val="6200"/>
              </a:lnSpc>
            </a:pPr>
            <a:r>
              <a:rPr lang="fr-FR" sz="8000" dirty="0">
                <a:solidFill>
                  <a:schemeClr val="accent3"/>
                </a:solidFill>
                <a:latin typeface="+mj-lt"/>
              </a:rPr>
              <a:t>Votre partenaire RI&amp;D</a:t>
            </a:r>
          </a:p>
          <a:p>
            <a:pPr algn="r">
              <a:lnSpc>
                <a:spcPts val="6200"/>
              </a:lnSpc>
            </a:pPr>
            <a:r>
              <a:rPr lang="fr-FR" sz="4800" dirty="0">
                <a:solidFill>
                  <a:schemeClr val="accent3"/>
                </a:solidFill>
                <a:latin typeface="+mn-lt"/>
                <a:ea typeface="Roboto Light" panose="02000000000000000000" pitchFamily="2" charset="0"/>
              </a:rPr>
              <a:t>Dans l’ingénierie durable des </a:t>
            </a:r>
            <a:r>
              <a:rPr lang="fr-FR" sz="4800" dirty="0" err="1">
                <a:solidFill>
                  <a:schemeClr val="accent3"/>
                </a:solidFill>
                <a:latin typeface="+mn-lt"/>
                <a:ea typeface="Roboto Light" panose="02000000000000000000" pitchFamily="2" charset="0"/>
              </a:rPr>
              <a:t>géoressources</a:t>
            </a:r>
            <a:endParaRPr lang="fr-FR" sz="4800" dirty="0">
              <a:solidFill>
                <a:schemeClr val="accent3"/>
              </a:solidFill>
              <a:latin typeface="+mn-lt"/>
              <a:ea typeface="Roboto Light" panose="02000000000000000000" pitchFamily="2" charset="0"/>
            </a:endParaRPr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0C9FBD79-343C-4E81-9330-771DF17A1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1816339"/>
            <a:ext cx="499549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NDO">
            <a:extLst>
              <a:ext uri="{FF2B5EF4-FFF2-40B4-BE49-F238E27FC236}">
                <a16:creationId xmlns:a16="http://schemas.microsoft.com/office/drawing/2014/main" id="{1C79CB49-4D63-4E94-A0E9-42FC0368156C}"/>
              </a:ext>
            </a:extLst>
          </p:cNvPr>
          <p:cNvSpPr txBox="1"/>
          <p:nvPr/>
        </p:nvSpPr>
        <p:spPr>
          <a:xfrm>
            <a:off x="21526673" y="11954380"/>
            <a:ext cx="234198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2C2E3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400" dirty="0">
                <a:solidFill>
                  <a:schemeClr val="accent3"/>
                </a:solidFill>
                <a:latin typeface="+mj-lt"/>
              </a:rPr>
              <a:t>Carnot </a:t>
            </a:r>
            <a:r>
              <a:rPr lang="fr-FR" sz="2400" dirty="0" err="1">
                <a:solidFill>
                  <a:schemeClr val="accent3"/>
                </a:solidFill>
                <a:latin typeface="+mj-lt"/>
              </a:rPr>
              <a:t>ISIFoR</a:t>
            </a:r>
            <a:endParaRPr lang="fr-FR" sz="2400" dirty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128706B-A070-42FC-AA3B-81CE17BCF924}"/>
              </a:ext>
            </a:extLst>
          </p:cNvPr>
          <p:cNvCxnSpPr>
            <a:cxnSpLocks/>
          </p:cNvCxnSpPr>
          <p:nvPr/>
        </p:nvCxnSpPr>
        <p:spPr>
          <a:xfrm>
            <a:off x="6473187" y="2051352"/>
            <a:ext cx="0" cy="1530477"/>
          </a:xfrm>
          <a:prstGeom prst="line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C3FBBA-78FF-45BB-8DFD-AAE3D03C43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F353D9-D0F7-4492-AC36-A6276F70A9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013911-E1F9-4B51-9D94-FAA6DFA93F9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021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1DB8C4-7E33-431B-9D20-BB576EAF6F97}"/>
              </a:ext>
            </a:extLst>
          </p:cNvPr>
          <p:cNvSpPr/>
          <p:nvPr/>
        </p:nvSpPr>
        <p:spPr>
          <a:xfrm>
            <a:off x="0" y="1"/>
            <a:ext cx="10416209" cy="85668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53" name="Compellingly impact backend models and ethical.…" hidden="1"/>
          <p:cNvSpPr txBox="1"/>
          <p:nvPr/>
        </p:nvSpPr>
        <p:spPr>
          <a:xfrm>
            <a:off x="4820495" y="9961959"/>
            <a:ext cx="6148314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dirty="0"/>
              <a:t>Compellingly impact backend models and ethical.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dirty="0" err="1"/>
              <a:t>Energistically</a:t>
            </a:r>
            <a:r>
              <a:rPr dirty="0"/>
              <a:t> </a:t>
            </a:r>
            <a:r>
              <a:rPr dirty="0" err="1"/>
              <a:t>ancentivize</a:t>
            </a:r>
            <a:r>
              <a:rPr dirty="0"/>
              <a:t> premier synergy rather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dirty="0"/>
              <a:t>than total linkage.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6A11490C-608B-4B3B-A885-33BC07AD3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4496" y="12614341"/>
            <a:ext cx="1846790" cy="7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1E637E-9FFE-4E97-9B7E-4E9C607DF6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FD4AE5D9-75C0-4416-94D7-B8CF5675F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61715" y="11885543"/>
            <a:ext cx="2979120" cy="121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sic List…">
            <a:extLst>
              <a:ext uri="{FF2B5EF4-FFF2-40B4-BE49-F238E27FC236}">
                <a16:creationId xmlns:a16="http://schemas.microsoft.com/office/drawing/2014/main" id="{3324AF35-A3F2-4225-9EFB-A11B0EAF316D}"/>
              </a:ext>
            </a:extLst>
          </p:cNvPr>
          <p:cNvSpPr txBox="1"/>
          <p:nvPr/>
        </p:nvSpPr>
        <p:spPr>
          <a:xfrm>
            <a:off x="1645176" y="6797104"/>
            <a:ext cx="11281730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kumimoji="0" lang="fr-FR" sz="11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Roboto Black"/>
                <a:sym typeface="Roboto Black"/>
              </a:rPr>
              <a:t>TITRE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kumimoji="0" lang="fr-FR" sz="115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 Light" panose="02000000000000000000" pitchFamily="2" charset="0"/>
                <a:sym typeface="Roboto Black"/>
              </a:rPr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781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E8CC18-11FA-4025-ACD0-B214000894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6FEBB5D-E037-4FB5-9F93-27D37EDC1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832ADCE-700F-4C69-BE01-3DE1532F29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647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8C5AD9-48C4-1F50-B202-C00446C07FF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EB1731-9B6F-56DF-7EEE-56A8EFFC03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0A82FE-C477-A12F-2544-8805A50BA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2D1737-2C1D-1BAA-872A-A205DA6D54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314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905EEBC-A248-4073-9C94-CC8C1CED84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AECFFE-D919-40EE-8AF3-647A5ED447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6039A-C99E-4A49-B55B-4DF7B9DED3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475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1A38D1-100A-2D55-B115-A8E2EFF861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9C4E446-1F16-8CD1-A2BA-89921D9935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CD753DD-9C3E-1D99-87FA-2C2FA65499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4EE3FFE-F97E-031C-2A8B-C0196ADA97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11BF0A-365C-BC55-CED8-80F2FAA8E5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BDC6B1-8DD8-7E2F-47AD-EF8A7C04B9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25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56F43C-3B9E-45E1-B1D4-4BC497119E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0EB322C-2776-4267-A230-324750693D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081137-D2CE-46F7-9034-74F357967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A5C5D8-184C-41DE-8EA3-7F159A104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225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  <p:pic>
        <p:nvPicPr>
          <p:cNvPr id="7" name="Espace réservé pour une image  6" descr="Une image contenant arbre, nature, extérieur, crépuscule&#10;&#10;Description générée automatiquement">
            <a:extLst>
              <a:ext uri="{FF2B5EF4-FFF2-40B4-BE49-F238E27FC236}">
                <a16:creationId xmlns:a16="http://schemas.microsoft.com/office/drawing/2014/main" id="{14981BEC-89D9-4908-A89D-E565693E2F6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736EAF75-75F3-4BAF-A796-1679266BAD0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400" y="6095999"/>
            <a:ext cx="4876800" cy="7620000"/>
          </a:xfrm>
        </p:spPr>
      </p:pic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62992927-78CF-4A90-B324-C69029545E9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7200" y="6095999"/>
            <a:ext cx="4876800" cy="7620000"/>
          </a:xfrm>
        </p:spPr>
      </p:pic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F1B634AF-B6FA-4833-A4E0-4D9918B8065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600" y="6095999"/>
            <a:ext cx="4876800" cy="7620000"/>
          </a:xfrm>
        </p:spPr>
      </p:pic>
      <p:sp>
        <p:nvSpPr>
          <p:cNvPr id="23" name="With…">
            <a:extLst>
              <a:ext uri="{FF2B5EF4-FFF2-40B4-BE49-F238E27FC236}">
                <a16:creationId xmlns:a16="http://schemas.microsoft.com/office/drawing/2014/main" id="{AE06D462-A16B-4706-95C3-78469CEEA71B}"/>
              </a:ext>
            </a:extLst>
          </p:cNvPr>
          <p:cNvSpPr txBox="1"/>
          <p:nvPr/>
        </p:nvSpPr>
        <p:spPr>
          <a:xfrm>
            <a:off x="3060143" y="2406821"/>
            <a:ext cx="10427499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fr-FR" sz="6600" dirty="0">
                <a:solidFill>
                  <a:schemeClr val="accent3"/>
                </a:solidFill>
                <a:latin typeface="+mj-lt"/>
              </a:rPr>
              <a:t>Merci de votre attention</a:t>
            </a:r>
          </a:p>
        </p:txBody>
      </p:sp>
      <p:pic>
        <p:nvPicPr>
          <p:cNvPr id="24" name="Image 1">
            <a:extLst>
              <a:ext uri="{FF2B5EF4-FFF2-40B4-BE49-F238E27FC236}">
                <a16:creationId xmlns:a16="http://schemas.microsoft.com/office/drawing/2014/main" id="{E1D11E94-AD10-4724-9E78-57C5D0290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0786" y="2742422"/>
            <a:ext cx="4926142" cy="199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f I had asked people what they wanted, they…">
            <a:extLst>
              <a:ext uri="{FF2B5EF4-FFF2-40B4-BE49-F238E27FC236}">
                <a16:creationId xmlns:a16="http://schemas.microsoft.com/office/drawing/2014/main" id="{99FFF561-EFA6-4C27-B9B2-1D861D69C67E}"/>
              </a:ext>
            </a:extLst>
          </p:cNvPr>
          <p:cNvSpPr txBox="1"/>
          <p:nvPr/>
        </p:nvSpPr>
        <p:spPr>
          <a:xfrm>
            <a:off x="12836992" y="3420438"/>
            <a:ext cx="4336123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ts val="5400"/>
              </a:lnSpc>
              <a:defRPr sz="4000" b="0">
                <a:solidFill>
                  <a:srgbClr val="F7F9FF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dirty="0">
                <a:solidFill>
                  <a:schemeClr val="tx2"/>
                </a:solidFill>
                <a:latin typeface="+mn-lt"/>
              </a:rPr>
              <a:t>@Carnot_ISIFoR</a:t>
            </a:r>
          </a:p>
          <a:p>
            <a:pPr algn="l">
              <a:lnSpc>
                <a:spcPts val="5400"/>
              </a:lnSpc>
              <a:defRPr sz="4000" b="0">
                <a:solidFill>
                  <a:srgbClr val="F7F9FF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dirty="0" err="1">
                <a:solidFill>
                  <a:schemeClr val="tx2"/>
                </a:solidFill>
                <a:latin typeface="+mn-lt"/>
              </a:rPr>
              <a:t>institut-carnot-isifor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DE4036-DEE8-4264-8AD5-0A5CB2C17D2C}"/>
              </a:ext>
            </a:extLst>
          </p:cNvPr>
          <p:cNvSpPr txBox="1"/>
          <p:nvPr/>
        </p:nvSpPr>
        <p:spPr>
          <a:xfrm>
            <a:off x="12183292" y="2700619"/>
            <a:ext cx="1220070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4000" b="0">
                <a:solidFill>
                  <a:srgbClr val="F7F9FF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dirty="0">
                <a:solidFill>
                  <a:schemeClr val="accent4"/>
                </a:solidFill>
                <a:latin typeface="+mn-lt"/>
                <a:ea typeface="Roboto" panose="02000000000000000000" pitchFamily="2" charset="0"/>
              </a:rPr>
              <a:t>www.carnot-isifor.eu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D122EF6C-B6A4-49C9-9FD4-01AB9B535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19138" y="3488806"/>
            <a:ext cx="540000" cy="5400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273BCC8B-F17D-4311-9CA7-227E929D2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219138" y="4195346"/>
            <a:ext cx="540000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Personnalisé 5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12D65"/>
      </a:accent1>
      <a:accent2>
        <a:srgbClr val="128FCF"/>
      </a:accent2>
      <a:accent3>
        <a:srgbClr val="00606B"/>
      </a:accent3>
      <a:accent4>
        <a:srgbClr val="008361"/>
      </a:accent4>
      <a:accent5>
        <a:srgbClr val="A89690"/>
      </a:accent5>
      <a:accent6>
        <a:srgbClr val="A9D6C1"/>
      </a:accent6>
      <a:hlink>
        <a:srgbClr val="0000FF"/>
      </a:hlink>
      <a:folHlink>
        <a:srgbClr val="FF00FF"/>
      </a:folHlink>
    </a:clrScheme>
    <a:fontScheme name="Personnalisé 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2550</TotalTime>
  <Words>43</Words>
  <Application>Microsoft Office PowerPoint</Application>
  <PresentationFormat>Personnalisé</PresentationFormat>
  <Paragraphs>19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Helvetica Neue</vt:lpstr>
      <vt:lpstr>Helvetica Neue Medium</vt:lpstr>
      <vt:lpstr>Roboto</vt:lpstr>
      <vt:lpstr>Roboto Black</vt:lpstr>
      <vt:lpstr>Roboto Bold</vt:lpstr>
      <vt:lpstr>Roboto Light</vt:lpstr>
      <vt:lpstr>Wingdings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orshih</dc:creator>
  <cp:lastModifiedBy>CHLOE AUFFREDOU</cp:lastModifiedBy>
  <cp:revision>106</cp:revision>
  <dcterms:modified xsi:type="dcterms:W3CDTF">2022-06-07T12:51:13Z</dcterms:modified>
</cp:coreProperties>
</file>